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75" r:id="rId12"/>
    <p:sldId id="281" r:id="rId13"/>
    <p:sldId id="276" r:id="rId14"/>
    <p:sldId id="282" r:id="rId15"/>
    <p:sldId id="277" r:id="rId16"/>
    <p:sldId id="283" r:id="rId17"/>
    <p:sldId id="278" r:id="rId18"/>
    <p:sldId id="284" r:id="rId19"/>
    <p:sldId id="260" r:id="rId20"/>
    <p:sldId id="285" r:id="rId21"/>
    <p:sldId id="261" r:id="rId22"/>
    <p:sldId id="286" r:id="rId23"/>
    <p:sldId id="280" r:id="rId24"/>
    <p:sldId id="287" r:id="rId25"/>
    <p:sldId id="269" r:id="rId26"/>
    <p:sldId id="270" r:id="rId27"/>
    <p:sldId id="271" r:id="rId28"/>
    <p:sldId id="272" r:id="rId29"/>
    <p:sldId id="273" r:id="rId30"/>
    <p:sldId id="274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C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>
        <p:scale>
          <a:sx n="50" d="100"/>
          <a:sy n="50" d="100"/>
        </p:scale>
        <p:origin x="2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00.png"/><Relationship Id="rId4" Type="http://schemas.openxmlformats.org/officeDocument/2006/relationships/image" Target="../media/image24.png"/><Relationship Id="rId9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7.png"/><Relationship Id="rId7" Type="http://schemas.openxmlformats.org/officeDocument/2006/relationships/image" Target="../media/image10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00.png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4.png"/><Relationship Id="rId7" Type="http://schemas.openxmlformats.org/officeDocument/2006/relationships/image" Target="../media/image8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755933"/>
            <a:ext cx="18285714" cy="12182857"/>
            <a:chOff x="0" y="-755933"/>
            <a:chExt cx="18285714" cy="1218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755933"/>
              <a:ext cx="18285714" cy="1218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62468" y="1062468"/>
            <a:ext cx="8160779" cy="8160779"/>
            <a:chOff x="5062468" y="1062468"/>
            <a:chExt cx="8160779" cy="8160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2468" y="1062468"/>
              <a:ext cx="8160779" cy="8160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7708" y="4545306"/>
            <a:ext cx="8153351" cy="11473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5749" y="6264544"/>
            <a:ext cx="4906881" cy="6749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267" y="1013194"/>
            <a:ext cx="18369951" cy="8297374"/>
            <a:chOff x="-63267" y="1013194"/>
            <a:chExt cx="18369951" cy="82973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alphaModFix/>
            </a:blip>
            <a:stretch>
              <a:fillRect/>
            </a:stretch>
          </p:blipFill>
          <p:spPr>
            <a:xfrm>
              <a:off x="-63267" y="1013194"/>
              <a:ext cx="18369951" cy="8297374"/>
            </a:xfrm>
            <a:prstGeom prst="rect">
              <a:avLst/>
            </a:prstGeom>
          </p:spPr>
        </p:pic>
      </p:grp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B3C43C49-0898-0FDD-E790-EE0FE78C6C0A}"/>
              </a:ext>
            </a:extLst>
          </p:cNvPr>
          <p:cNvGrpSpPr/>
          <p:nvPr/>
        </p:nvGrpSpPr>
        <p:grpSpPr>
          <a:xfrm rot="5400000">
            <a:off x="4285128" y="2288699"/>
            <a:ext cx="1740639" cy="64461"/>
            <a:chOff x="9477871" y="2047174"/>
            <a:chExt cx="1740639" cy="64461"/>
          </a:xfrm>
        </p:grpSpPr>
        <p:pic>
          <p:nvPicPr>
            <p:cNvPr id="8" name="Object 10">
              <a:extLst>
                <a:ext uri="{FF2B5EF4-FFF2-40B4-BE49-F238E27FC236}">
                  <a16:creationId xmlns:a16="http://schemas.microsoft.com/office/drawing/2014/main" id="{BC5B5F15-AD27-45B1-D89C-FFFCFEBD3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871" y="2047174"/>
              <a:ext cx="1740639" cy="64461"/>
            </a:xfrm>
            <a:prstGeom prst="rect">
              <a:avLst/>
            </a:prstGeom>
          </p:spPr>
        </p:pic>
      </p:grpSp>
      <p:pic>
        <p:nvPicPr>
          <p:cNvPr id="12" name="Object 3">
            <a:extLst>
              <a:ext uri="{FF2B5EF4-FFF2-40B4-BE49-F238E27FC236}">
                <a16:creationId xmlns:a16="http://schemas.microsoft.com/office/drawing/2014/main" id="{31DC3C2C-9641-8B43-C748-7B27CE7CFA1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007" y="3718111"/>
            <a:ext cx="3928759" cy="763568"/>
          </a:xfrm>
          <a:prstGeom prst="rect">
            <a:avLst/>
          </a:prstGeom>
          <a:noFill/>
        </p:spPr>
      </p:pic>
      <p:pic>
        <p:nvPicPr>
          <p:cNvPr id="13" name="Object 4">
            <a:extLst>
              <a:ext uri="{FF2B5EF4-FFF2-40B4-BE49-F238E27FC236}">
                <a16:creationId xmlns:a16="http://schemas.microsoft.com/office/drawing/2014/main" id="{B8306123-71FF-E522-7EF1-237A87B9CF2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8127" y="3191249"/>
            <a:ext cx="1951158" cy="408101"/>
          </a:xfrm>
          <a:prstGeom prst="rect">
            <a:avLst/>
          </a:prstGeom>
          <a:noFill/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71BBD1C6-46D8-4454-20E8-645F3FB8F8E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68297" y="3524774"/>
            <a:ext cx="2855111" cy="375340"/>
          </a:xfrm>
          <a:prstGeom prst="rect">
            <a:avLst/>
          </a:prstGeom>
          <a:noFill/>
        </p:spPr>
      </p:pic>
      <p:pic>
        <p:nvPicPr>
          <p:cNvPr id="15" name="Object 6">
            <a:extLst>
              <a:ext uri="{FF2B5EF4-FFF2-40B4-BE49-F238E27FC236}">
                <a16:creationId xmlns:a16="http://schemas.microsoft.com/office/drawing/2014/main" id="{E0A9A880-C9B3-94C8-FB4D-98B24EE39DE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8724" y="3027886"/>
            <a:ext cx="1954054" cy="459530"/>
          </a:xfrm>
          <a:prstGeom prst="rect">
            <a:avLst/>
          </a:prstGeom>
          <a:noFill/>
        </p:spPr>
      </p:pic>
      <p:pic>
        <p:nvPicPr>
          <p:cNvPr id="17" name="Object 8">
            <a:extLst>
              <a:ext uri="{FF2B5EF4-FFF2-40B4-BE49-F238E27FC236}">
                <a16:creationId xmlns:a16="http://schemas.microsoft.com/office/drawing/2014/main" id="{3DB2A425-093C-9BE4-A4FF-B8C84CFB707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2800" y="4081215"/>
            <a:ext cx="2435254" cy="419530"/>
          </a:xfrm>
          <a:prstGeom prst="rect">
            <a:avLst/>
          </a:prstGeom>
          <a:noFill/>
        </p:spPr>
      </p:pic>
      <p:pic>
        <p:nvPicPr>
          <p:cNvPr id="18" name="Object 21">
            <a:extLst>
              <a:ext uri="{FF2B5EF4-FFF2-40B4-BE49-F238E27FC236}">
                <a16:creationId xmlns:a16="http://schemas.microsoft.com/office/drawing/2014/main" id="{B7A65D14-1DD9-D2F6-4FD3-14C40D4BEC1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23277" y="3287151"/>
            <a:ext cx="2470330" cy="448140"/>
          </a:xfrm>
          <a:prstGeom prst="rect">
            <a:avLst/>
          </a:prstGeom>
          <a:noFill/>
        </p:spPr>
      </p:pic>
      <p:pic>
        <p:nvPicPr>
          <p:cNvPr id="19" name="Object 22">
            <a:extLst>
              <a:ext uri="{FF2B5EF4-FFF2-40B4-BE49-F238E27FC236}">
                <a16:creationId xmlns:a16="http://schemas.microsoft.com/office/drawing/2014/main" id="{B6904BE1-4E71-D7FF-F31B-AD5F4EA9542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23277" y="2807851"/>
            <a:ext cx="992054" cy="448101"/>
          </a:xfrm>
          <a:prstGeom prst="rect">
            <a:avLst/>
          </a:prstGeom>
          <a:noFill/>
        </p:spPr>
      </p:pic>
      <p:pic>
        <p:nvPicPr>
          <p:cNvPr id="20" name="Object 26">
            <a:extLst>
              <a:ext uri="{FF2B5EF4-FFF2-40B4-BE49-F238E27FC236}">
                <a16:creationId xmlns:a16="http://schemas.microsoft.com/office/drawing/2014/main" id="{574BCAAA-C469-7B48-EEB3-D28CF04915D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727400" y="4477585"/>
            <a:ext cx="1812073" cy="386130"/>
          </a:xfrm>
          <a:prstGeom prst="rect">
            <a:avLst/>
          </a:prstGeom>
          <a:noFill/>
        </p:spPr>
      </p:pic>
      <p:pic>
        <p:nvPicPr>
          <p:cNvPr id="21" name="Object 27">
            <a:extLst>
              <a:ext uri="{FF2B5EF4-FFF2-40B4-BE49-F238E27FC236}">
                <a16:creationId xmlns:a16="http://schemas.microsoft.com/office/drawing/2014/main" id="{9FA76850-8619-5463-3874-50EAD8E82C4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40200" y="4015655"/>
            <a:ext cx="699273" cy="461930"/>
          </a:xfrm>
          <a:prstGeom prst="rect">
            <a:avLst/>
          </a:prstGeom>
          <a:noFill/>
        </p:spPr>
      </p:pic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8D117212-A750-9ACB-9D95-6BE1DF1A58B2}"/>
              </a:ext>
            </a:extLst>
          </p:cNvPr>
          <p:cNvGrpSpPr/>
          <p:nvPr/>
        </p:nvGrpSpPr>
        <p:grpSpPr>
          <a:xfrm rot="5400000">
            <a:off x="8290609" y="2282280"/>
            <a:ext cx="1227405" cy="64460"/>
            <a:chOff x="9477871" y="2047174"/>
            <a:chExt cx="1740639" cy="64461"/>
          </a:xfrm>
        </p:grpSpPr>
        <p:pic>
          <p:nvPicPr>
            <p:cNvPr id="23" name="Object 10">
              <a:extLst>
                <a:ext uri="{FF2B5EF4-FFF2-40B4-BE49-F238E27FC236}">
                  <a16:creationId xmlns:a16="http://schemas.microsoft.com/office/drawing/2014/main" id="{71521BA2-BF82-B9CB-A90F-84CC2998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871" y="2047174"/>
              <a:ext cx="1740639" cy="64461"/>
            </a:xfrm>
            <a:prstGeom prst="rect">
              <a:avLst/>
            </a:prstGeom>
          </p:spPr>
        </p:pic>
      </p:grp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7D93301D-0A75-E94E-996C-A35E61B92462}"/>
              </a:ext>
            </a:extLst>
          </p:cNvPr>
          <p:cNvGrpSpPr/>
          <p:nvPr/>
        </p:nvGrpSpPr>
        <p:grpSpPr>
          <a:xfrm rot="5400000">
            <a:off x="10001013" y="2774494"/>
            <a:ext cx="2293597" cy="103517"/>
            <a:chOff x="9477871" y="2047174"/>
            <a:chExt cx="1740639" cy="64461"/>
          </a:xfrm>
        </p:grpSpPr>
        <p:pic>
          <p:nvPicPr>
            <p:cNvPr id="30" name="Object 10">
              <a:extLst>
                <a:ext uri="{FF2B5EF4-FFF2-40B4-BE49-F238E27FC236}">
                  <a16:creationId xmlns:a16="http://schemas.microsoft.com/office/drawing/2014/main" id="{C437ABA7-6806-1D85-8A61-2DCF2C142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871" y="2047174"/>
              <a:ext cx="1740639" cy="64461"/>
            </a:xfrm>
            <a:prstGeom prst="rect">
              <a:avLst/>
            </a:prstGeom>
          </p:spPr>
        </p:pic>
      </p:grp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5754ABF9-8A4C-6015-3C00-958E884BEEAD}"/>
              </a:ext>
            </a:extLst>
          </p:cNvPr>
          <p:cNvGrpSpPr/>
          <p:nvPr/>
        </p:nvGrpSpPr>
        <p:grpSpPr>
          <a:xfrm rot="5400000">
            <a:off x="12639120" y="2233012"/>
            <a:ext cx="1012327" cy="64460"/>
            <a:chOff x="9477871" y="2047174"/>
            <a:chExt cx="1740639" cy="64461"/>
          </a:xfrm>
        </p:grpSpPr>
        <p:pic>
          <p:nvPicPr>
            <p:cNvPr id="32" name="Object 10">
              <a:extLst>
                <a:ext uri="{FF2B5EF4-FFF2-40B4-BE49-F238E27FC236}">
                  <a16:creationId xmlns:a16="http://schemas.microsoft.com/office/drawing/2014/main" id="{E90BAE70-9C45-75DC-0F1E-4D388CFDD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871" y="2047174"/>
              <a:ext cx="1740639" cy="64461"/>
            </a:xfrm>
            <a:prstGeom prst="rect">
              <a:avLst/>
            </a:prstGeom>
          </p:spPr>
        </p:pic>
      </p:grp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EBC3D15B-8537-B5B6-C78E-EC6FBB865B1A}"/>
              </a:ext>
            </a:extLst>
          </p:cNvPr>
          <p:cNvGrpSpPr/>
          <p:nvPr/>
        </p:nvGrpSpPr>
        <p:grpSpPr>
          <a:xfrm rot="5400000">
            <a:off x="16179115" y="2849841"/>
            <a:ext cx="2293597" cy="103517"/>
            <a:chOff x="9477871" y="2047174"/>
            <a:chExt cx="1740639" cy="64461"/>
          </a:xfrm>
        </p:grpSpPr>
        <p:pic>
          <p:nvPicPr>
            <p:cNvPr id="34" name="Object 10">
              <a:extLst>
                <a:ext uri="{FF2B5EF4-FFF2-40B4-BE49-F238E27FC236}">
                  <a16:creationId xmlns:a16="http://schemas.microsoft.com/office/drawing/2014/main" id="{D6002FF8-BA46-DCE2-CF5C-029AD33F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871" y="2047174"/>
              <a:ext cx="1740639" cy="64461"/>
            </a:xfrm>
            <a:prstGeom prst="rect">
              <a:avLst/>
            </a:prstGeom>
          </p:spPr>
        </p:pic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C905AFE0-69EB-35A6-EE2F-5664D99ECE5C}"/>
              </a:ext>
            </a:extLst>
          </p:cNvPr>
          <p:cNvGrpSpPr/>
          <p:nvPr/>
        </p:nvGrpSpPr>
        <p:grpSpPr>
          <a:xfrm rot="10800000" flipV="1">
            <a:off x="5155448" y="1450611"/>
            <a:ext cx="884619" cy="45719"/>
            <a:chOff x="9477871" y="2047174"/>
            <a:chExt cx="1740639" cy="64461"/>
          </a:xfrm>
        </p:grpSpPr>
        <p:pic>
          <p:nvPicPr>
            <p:cNvPr id="39" name="Object 10">
              <a:extLst>
                <a:ext uri="{FF2B5EF4-FFF2-40B4-BE49-F238E27FC236}">
                  <a16:creationId xmlns:a16="http://schemas.microsoft.com/office/drawing/2014/main" id="{23403A64-514C-AC8F-EEEE-01A214383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871" y="2047174"/>
              <a:ext cx="1740639" cy="64461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DF3FF35B-7295-B568-5453-1782D4AEF0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rcRect l="622" t="40962"/>
          <a:stretch/>
        </p:blipFill>
        <p:spPr>
          <a:xfrm>
            <a:off x="6040066" y="1354882"/>
            <a:ext cx="12247933" cy="473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26761"/>
            <a:ext cx="18285714" cy="8354286"/>
            <a:chOff x="0" y="1726761"/>
            <a:chExt cx="18285714" cy="835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26761"/>
              <a:ext cx="18285714" cy="835428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FC833E-5733-47FA-3E6D-7D618A5BAE58}"/>
              </a:ext>
            </a:extLst>
          </p:cNvPr>
          <p:cNvSpPr/>
          <p:nvPr/>
        </p:nvSpPr>
        <p:spPr>
          <a:xfrm>
            <a:off x="0" y="2628900"/>
            <a:ext cx="18288000" cy="76581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232" y="763714"/>
            <a:ext cx="2935747" cy="8323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3468" y="896555"/>
            <a:ext cx="1973520" cy="461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77293" y="1049728"/>
            <a:ext cx="1740639" cy="64461"/>
            <a:chOff x="6177293" y="1049728"/>
            <a:chExt cx="1740639" cy="644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7293" y="1049728"/>
              <a:ext cx="1740639" cy="644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28924" y="1530328"/>
            <a:ext cx="896739" cy="64461"/>
            <a:chOff x="5728924" y="1530328"/>
            <a:chExt cx="896739" cy="644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728924" y="1530328"/>
              <a:ext cx="896739" cy="644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4286" y="3128529"/>
            <a:ext cx="1983520" cy="4619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3173" y="3325210"/>
            <a:ext cx="1236677" cy="64461"/>
            <a:chOff x="1003173" y="3325210"/>
            <a:chExt cx="1236677" cy="644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173" y="3325210"/>
              <a:ext cx="1236677" cy="64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4803" y="2911772"/>
            <a:ext cx="896739" cy="64461"/>
            <a:chOff x="554803" y="2911772"/>
            <a:chExt cx="896739" cy="644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54803" y="2911772"/>
              <a:ext cx="896739" cy="644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47AB627D-A129-2AA1-96C7-EF02F6D8C1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232" y="763714"/>
            <a:ext cx="2935747" cy="832375"/>
          </a:xfrm>
          <a:prstGeom prst="rect">
            <a:avLst/>
          </a:prstGeom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DE3AE263-9346-5A9A-C25B-8B6653E820E1}"/>
              </a:ext>
            </a:extLst>
          </p:cNvPr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85DDE60D-BF42-F065-9E54-CA209E13B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4B0E6E0-4DBE-2346-EC4E-465F05B8E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42" y="1595878"/>
            <a:ext cx="10199470" cy="8424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59CB97-B6EF-0449-01A7-898950037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1595878"/>
            <a:ext cx="5245499" cy="84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C51377-91EC-88B0-1E99-91C0490F0DD9}"/>
              </a:ext>
            </a:extLst>
          </p:cNvPr>
          <p:cNvSpPr txBox="1"/>
          <p:nvPr/>
        </p:nvSpPr>
        <p:spPr>
          <a:xfrm>
            <a:off x="9737881" y="1179901"/>
            <a:ext cx="140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website.html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9CBC4-366B-E32E-FE2E-BBB77D15F8D6}"/>
              </a:ext>
            </a:extLst>
          </p:cNvPr>
          <p:cNvSpPr txBox="1"/>
          <p:nvPr/>
        </p:nvSpPr>
        <p:spPr>
          <a:xfrm>
            <a:off x="15881331" y="1179901"/>
            <a:ext cx="125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website.css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29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752095"/>
            <a:ext cx="18285714" cy="8297143"/>
            <a:chOff x="0" y="1752095"/>
            <a:chExt cx="18285714" cy="829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52095"/>
              <a:ext cx="18285714" cy="829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7287" y="849428"/>
            <a:ext cx="2758501" cy="9047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21109" y="1002601"/>
            <a:ext cx="1740639" cy="64461"/>
            <a:chOff x="6821109" y="1002601"/>
            <a:chExt cx="1740639" cy="644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1109" y="1002601"/>
              <a:ext cx="1740639" cy="644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72739" y="1483201"/>
            <a:ext cx="896739" cy="64461"/>
            <a:chOff x="6372739" y="1483201"/>
            <a:chExt cx="896739" cy="644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372739" y="1483201"/>
              <a:ext cx="896739" cy="644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8102" y="3081401"/>
            <a:ext cx="1983520" cy="4619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6988" y="3278082"/>
            <a:ext cx="1236677" cy="64461"/>
            <a:chOff x="1646988" y="3278082"/>
            <a:chExt cx="1236677" cy="644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6988" y="3278082"/>
              <a:ext cx="1236677" cy="64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8619" y="2864644"/>
            <a:ext cx="896739" cy="64461"/>
            <a:chOff x="1198619" y="2864644"/>
            <a:chExt cx="896739" cy="644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198619" y="2864644"/>
              <a:ext cx="896739" cy="64461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063E25-8CBD-24A4-2EDB-71738269BB4C}"/>
              </a:ext>
            </a:extLst>
          </p:cNvPr>
          <p:cNvSpPr/>
          <p:nvPr/>
        </p:nvSpPr>
        <p:spPr>
          <a:xfrm>
            <a:off x="0" y="4041653"/>
            <a:ext cx="18288000" cy="624534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Object 1">
            <a:extLst>
              <a:ext uri="{FF2B5EF4-FFF2-40B4-BE49-F238E27FC236}">
                <a16:creationId xmlns:a16="http://schemas.microsoft.com/office/drawing/2014/main" id="{EA55A39F-3C31-812E-3F39-78D17C96A88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9033" y="788476"/>
            <a:ext cx="1890994" cy="632366"/>
          </a:xfrm>
          <a:prstGeom prst="rect">
            <a:avLst/>
          </a:prstGeom>
        </p:spPr>
      </p:pic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88EF98CD-3C22-B543-2639-B7438BD74F98}"/>
              </a:ext>
            </a:extLst>
          </p:cNvPr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25" name="Object 3">
              <a:extLst>
                <a:ext uri="{FF2B5EF4-FFF2-40B4-BE49-F238E27FC236}">
                  <a16:creationId xmlns:a16="http://schemas.microsoft.com/office/drawing/2014/main" id="{2A5B4806-8B56-1C8D-F135-D17CE1A2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47AB627D-A129-2AA1-96C7-EF02F6D8C1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232" y="763714"/>
            <a:ext cx="2935747" cy="832375"/>
          </a:xfrm>
          <a:prstGeom prst="rect">
            <a:avLst/>
          </a:prstGeom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DE3AE263-9346-5A9A-C25B-8B6653E820E1}"/>
              </a:ext>
            </a:extLst>
          </p:cNvPr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85DDE60D-BF42-F065-9E54-CA209E13B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C51377-91EC-88B0-1E99-91C0490F0DD9}"/>
              </a:ext>
            </a:extLst>
          </p:cNvPr>
          <p:cNvSpPr txBox="1"/>
          <p:nvPr/>
        </p:nvSpPr>
        <p:spPr>
          <a:xfrm>
            <a:off x="12366842" y="1179901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iwebsite.html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988CDE-DA01-2F92-7AC9-4F68E338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09" y="1549233"/>
            <a:ext cx="9367382" cy="84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033" y="788476"/>
            <a:ext cx="1890994" cy="6323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2048"/>
            <a:ext cx="18285714" cy="8308571"/>
            <a:chOff x="0" y="1672048"/>
            <a:chExt cx="18285714" cy="830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2048"/>
              <a:ext cx="18285714" cy="830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77277" y="792285"/>
            <a:ext cx="1973520" cy="461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01103" y="945458"/>
            <a:ext cx="1740639" cy="64461"/>
            <a:chOff x="6101103" y="945458"/>
            <a:chExt cx="1740639" cy="644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1103" y="945458"/>
              <a:ext cx="1740639" cy="644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52733" y="1426058"/>
            <a:ext cx="896739" cy="64461"/>
            <a:chOff x="5652733" y="1426058"/>
            <a:chExt cx="896739" cy="644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652733" y="1426058"/>
              <a:ext cx="896739" cy="64461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D615DA-C767-9E8D-276E-74E479279617}"/>
              </a:ext>
            </a:extLst>
          </p:cNvPr>
          <p:cNvSpPr/>
          <p:nvPr/>
        </p:nvSpPr>
        <p:spPr>
          <a:xfrm>
            <a:off x="0" y="2568787"/>
            <a:ext cx="18288000" cy="77182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D40D3E-6CC8-5ADD-9333-D3BC21AB299D}"/>
              </a:ext>
            </a:extLst>
          </p:cNvPr>
          <p:cNvSpPr/>
          <p:nvPr/>
        </p:nvSpPr>
        <p:spPr>
          <a:xfrm rot="16200000">
            <a:off x="-1991794" y="2460188"/>
            <a:ext cx="8903718" cy="45641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C51377-91EC-88B0-1E99-91C0490F0DD9}"/>
              </a:ext>
            </a:extLst>
          </p:cNvPr>
          <p:cNvSpPr txBox="1"/>
          <p:nvPr/>
        </p:nvSpPr>
        <p:spPr>
          <a:xfrm>
            <a:off x="13340939" y="1411423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Website-dog.html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CC321A-5B9C-EA30-0A0F-9770F71B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55" y="1943100"/>
            <a:ext cx="12123490" cy="7733129"/>
          </a:xfrm>
          <a:prstGeom prst="rect">
            <a:avLst/>
          </a:prstGeom>
        </p:spPr>
      </p:pic>
      <p:pic>
        <p:nvPicPr>
          <p:cNvPr id="13" name="Object 1">
            <a:extLst>
              <a:ext uri="{FF2B5EF4-FFF2-40B4-BE49-F238E27FC236}">
                <a16:creationId xmlns:a16="http://schemas.microsoft.com/office/drawing/2014/main" id="{ED7AC6CD-0957-8D12-95AA-810876E104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033" y="788476"/>
            <a:ext cx="1890994" cy="63236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D362EC8E-B253-1B18-593F-F10194AEB611}"/>
              </a:ext>
            </a:extLst>
          </p:cNvPr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37E1FC83-F27E-0058-5A1C-52EAA721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62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033" y="807523"/>
            <a:ext cx="2669756" cy="7657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87000"/>
            <a:ext cx="18285714" cy="8377143"/>
            <a:chOff x="0" y="1687000"/>
            <a:chExt cx="18285714" cy="837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7000"/>
              <a:ext cx="18285714" cy="837714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FCAC62-FE6F-2277-4878-F487F229A838}"/>
              </a:ext>
            </a:extLst>
          </p:cNvPr>
          <p:cNvSpPr/>
          <p:nvPr/>
        </p:nvSpPr>
        <p:spPr>
          <a:xfrm rot="16200000">
            <a:off x="10943077" y="3610195"/>
            <a:ext cx="4064451" cy="522420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7620" y="2290315"/>
            <a:ext cx="2979358" cy="4081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7632" y="4412929"/>
            <a:ext cx="4212568" cy="461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0802" y="4609609"/>
            <a:ext cx="1740639" cy="64461"/>
            <a:chOff x="9460802" y="4609609"/>
            <a:chExt cx="1740639" cy="644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0802" y="4609609"/>
              <a:ext cx="1740639" cy="644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12432" y="5090209"/>
            <a:ext cx="896739" cy="64461"/>
            <a:chOff x="9012432" y="5090209"/>
            <a:chExt cx="896739" cy="644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012432" y="5090209"/>
              <a:ext cx="896739" cy="64461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ADA199-9C5D-6DB2-4B4C-C13B35481066}"/>
              </a:ext>
            </a:extLst>
          </p:cNvPr>
          <p:cNvSpPr/>
          <p:nvPr/>
        </p:nvSpPr>
        <p:spPr>
          <a:xfrm rot="16200000">
            <a:off x="-364740" y="325811"/>
            <a:ext cx="8293454" cy="75639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511E8-17DD-BBCE-26BE-FFB43383380C}"/>
              </a:ext>
            </a:extLst>
          </p:cNvPr>
          <p:cNvSpPr/>
          <p:nvPr/>
        </p:nvSpPr>
        <p:spPr>
          <a:xfrm rot="16200000">
            <a:off x="11764992" y="3517102"/>
            <a:ext cx="10325930" cy="271551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9F11A3-CFE6-6910-BE25-048CBF6DE3BA}"/>
              </a:ext>
            </a:extLst>
          </p:cNvPr>
          <p:cNvSpPr/>
          <p:nvPr/>
        </p:nvSpPr>
        <p:spPr>
          <a:xfrm>
            <a:off x="7563973" y="-42617"/>
            <a:ext cx="8023434" cy="42326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4419F8-7523-E813-F5DB-A57A25BEDAE4}"/>
              </a:ext>
            </a:extLst>
          </p:cNvPr>
          <p:cNvSpPr/>
          <p:nvPr/>
        </p:nvSpPr>
        <p:spPr>
          <a:xfrm>
            <a:off x="17206" y="8254524"/>
            <a:ext cx="18288000" cy="19559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C51377-91EC-88B0-1E99-91C0490F0DD9}"/>
              </a:ext>
            </a:extLst>
          </p:cNvPr>
          <p:cNvSpPr txBox="1"/>
          <p:nvPr/>
        </p:nvSpPr>
        <p:spPr>
          <a:xfrm>
            <a:off x="12970103" y="1432317"/>
            <a:ext cx="9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pet.html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24CECE-B819-B987-C2E3-A3CBD902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801649"/>
            <a:ext cx="9601200" cy="8084248"/>
          </a:xfrm>
          <a:prstGeom prst="rect">
            <a:avLst/>
          </a:prstGeom>
        </p:spPr>
      </p:pic>
      <p:pic>
        <p:nvPicPr>
          <p:cNvPr id="13" name="Object 1">
            <a:extLst>
              <a:ext uri="{FF2B5EF4-FFF2-40B4-BE49-F238E27FC236}">
                <a16:creationId xmlns:a16="http://schemas.microsoft.com/office/drawing/2014/main" id="{EA6D9CDE-0943-F932-AF38-9B1075ADAC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033" y="807523"/>
            <a:ext cx="2669756" cy="765709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A00EC7B6-B4DA-0690-E689-81CB0C2DDD23}"/>
              </a:ext>
            </a:extLst>
          </p:cNvPr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DF5156C2-42F1-B784-5571-DD05F957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470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033" y="807523"/>
            <a:ext cx="1516728" cy="699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49428"/>
            <a:ext cx="18285714" cy="8342857"/>
            <a:chOff x="0" y="1649428"/>
            <a:chExt cx="18285714" cy="83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49428"/>
              <a:ext cx="18285714" cy="83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1059" y="3905460"/>
            <a:ext cx="2758501" cy="461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76134" y="4083093"/>
            <a:ext cx="1355294" cy="64461"/>
            <a:chOff x="3576134" y="4083093"/>
            <a:chExt cx="1355294" cy="644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6134" y="4083093"/>
              <a:ext cx="1355294" cy="64461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DC7FC2-B933-5F5C-FC3E-BCF691D1E4F8}"/>
              </a:ext>
            </a:extLst>
          </p:cNvPr>
          <p:cNvSpPr/>
          <p:nvPr/>
        </p:nvSpPr>
        <p:spPr>
          <a:xfrm rot="16200000">
            <a:off x="7928986" y="-69728"/>
            <a:ext cx="10297302" cy="104161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97F295-7E7B-03DA-78FE-7AAB8A956FCB}"/>
              </a:ext>
            </a:extLst>
          </p:cNvPr>
          <p:cNvSpPr/>
          <p:nvPr/>
        </p:nvSpPr>
        <p:spPr>
          <a:xfrm>
            <a:off x="17206" y="4762500"/>
            <a:ext cx="7852352" cy="544794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D0BF29-77A8-609D-3AFA-E063436DD389}"/>
              </a:ext>
            </a:extLst>
          </p:cNvPr>
          <p:cNvSpPr/>
          <p:nvPr/>
        </p:nvSpPr>
        <p:spPr>
          <a:xfrm>
            <a:off x="0" y="50749"/>
            <a:ext cx="7852352" cy="29708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9735" y="5171872"/>
            <a:ext cx="6069789" cy="9204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34999" y="5257129"/>
            <a:ext cx="5978452" cy="373324"/>
            <a:chOff x="10234999" y="5257129"/>
            <a:chExt cx="5978452" cy="3733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5000" y="5217130"/>
              <a:ext cx="458529" cy="53665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5536" y="5224824"/>
              <a:ext cx="3193416" cy="4031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34999" y="5933963"/>
            <a:ext cx="5978452" cy="373324"/>
            <a:chOff x="10234999" y="5933963"/>
            <a:chExt cx="5978452" cy="3733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95000" y="5893964"/>
              <a:ext cx="509777" cy="53665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35536" y="5897205"/>
              <a:ext cx="1471397" cy="4615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09919" y="6549826"/>
            <a:ext cx="746644" cy="5366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66679" y="6557518"/>
            <a:ext cx="1468273" cy="4031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09919" y="7146628"/>
            <a:ext cx="797901" cy="5366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66679" y="7133358"/>
            <a:ext cx="1324768" cy="403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34999" y="8351009"/>
            <a:ext cx="5978487" cy="376657"/>
            <a:chOff x="10234999" y="8351009"/>
            <a:chExt cx="5978487" cy="3766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5000" y="8311010"/>
              <a:ext cx="511444" cy="53665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35571" y="8318706"/>
              <a:ext cx="559016" cy="4031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4999" y="8913067"/>
            <a:ext cx="5978487" cy="376657"/>
            <a:chOff x="10234999" y="8913067"/>
            <a:chExt cx="5978487" cy="3766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95000" y="8873068"/>
              <a:ext cx="515406" cy="53665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35571" y="8876306"/>
              <a:ext cx="2565635" cy="4615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34999" y="9499419"/>
            <a:ext cx="5978487" cy="376657"/>
            <a:chOff x="10234999" y="9499419"/>
            <a:chExt cx="5978487" cy="3766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95000" y="9459420"/>
              <a:ext cx="510406" cy="53665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35571" y="9467134"/>
              <a:ext cx="993244" cy="4031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0970" y="-982241"/>
            <a:ext cx="18285714" cy="5789581"/>
            <a:chOff x="-20970" y="-982241"/>
            <a:chExt cx="18285714" cy="57895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0970" y="-982241"/>
              <a:ext cx="18285714" cy="578958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09919" y="7724655"/>
            <a:ext cx="799567" cy="5366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66721" y="7711385"/>
            <a:ext cx="1527739" cy="4031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C51377-91EC-88B0-1E99-91C0490F0DD9}"/>
              </a:ext>
            </a:extLst>
          </p:cNvPr>
          <p:cNvSpPr txBox="1"/>
          <p:nvPr/>
        </p:nvSpPr>
        <p:spPr>
          <a:xfrm>
            <a:off x="9140529" y="2215634"/>
            <a:ext cx="14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mypage.html</a:t>
            </a:r>
            <a:endParaRPr lang="ko-KR" altLang="en-US" dirty="0"/>
          </a:p>
        </p:txBody>
      </p:sp>
      <p:pic>
        <p:nvPicPr>
          <p:cNvPr id="13" name="Object 1">
            <a:extLst>
              <a:ext uri="{FF2B5EF4-FFF2-40B4-BE49-F238E27FC236}">
                <a16:creationId xmlns:a16="http://schemas.microsoft.com/office/drawing/2014/main" id="{EA6D9CDE-0943-F932-AF38-9B1075ADAC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033" y="807523"/>
            <a:ext cx="2669756" cy="765709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A00EC7B6-B4DA-0690-E689-81CB0C2DDD23}"/>
              </a:ext>
            </a:extLst>
          </p:cNvPr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DF5156C2-42F1-B784-5571-DD05F957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D784CB1-ED56-60EB-1778-0F2C32C32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62" y="2628900"/>
            <a:ext cx="9615019" cy="65533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1014C8-51F2-7B7C-EC2B-EE1AA33AB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2628901"/>
            <a:ext cx="6975602" cy="6553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D8F98A-F027-013C-6B56-DE033092D41F}"/>
              </a:ext>
            </a:extLst>
          </p:cNvPr>
          <p:cNvSpPr txBox="1"/>
          <p:nvPr/>
        </p:nvSpPr>
        <p:spPr>
          <a:xfrm>
            <a:off x="16040713" y="2215634"/>
            <a:ext cx="175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Js</a:t>
            </a:r>
            <a:r>
              <a:rPr lang="en-US" altLang="ko-KR" dirty="0"/>
              <a:t> - mypage.html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56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033" y="807523"/>
            <a:ext cx="962032" cy="699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06952"/>
            <a:ext cx="18918282" cy="8678762"/>
            <a:chOff x="0" y="1606952"/>
            <a:chExt cx="18918282" cy="8678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06952"/>
              <a:ext cx="18918282" cy="86787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93144" y="7330601"/>
            <a:ext cx="2698863" cy="461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58252" y="7508238"/>
            <a:ext cx="1355294" cy="64461"/>
            <a:chOff x="10758252" y="7508238"/>
            <a:chExt cx="1355294" cy="644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8252" y="7508238"/>
              <a:ext cx="1355294" cy="644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>
            <a:extLst>
              <a:ext uri="{FF2B5EF4-FFF2-40B4-BE49-F238E27FC236}">
                <a16:creationId xmlns:a16="http://schemas.microsoft.com/office/drawing/2014/main" id="{EA6D9CDE-0943-F932-AF38-9B1075ADAC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033" y="807523"/>
            <a:ext cx="2669756" cy="765709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A00EC7B6-B4DA-0690-E689-81CB0C2DDD23}"/>
              </a:ext>
            </a:extLst>
          </p:cNvPr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DF5156C2-42F1-B784-5571-DD05F957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ED8F98A-F027-013C-6B56-DE033092D41F}"/>
              </a:ext>
            </a:extLst>
          </p:cNvPr>
          <p:cNvSpPr txBox="1"/>
          <p:nvPr/>
        </p:nvSpPr>
        <p:spPr>
          <a:xfrm>
            <a:off x="15088193" y="2552700"/>
            <a:ext cx="11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login.html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B9A68C-920C-3155-D899-2E6FD0AEF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130" y="3086100"/>
            <a:ext cx="14164797" cy="61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89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985" y="777040"/>
            <a:ext cx="808394" cy="7580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95" y="1535142"/>
            <a:ext cx="18285714" cy="8537143"/>
            <a:chOff x="38095" y="1535142"/>
            <a:chExt cx="18285714" cy="85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5" y="1535142"/>
              <a:ext cx="18285714" cy="85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>
            <a:extLst>
              <a:ext uri="{FF2B5EF4-FFF2-40B4-BE49-F238E27FC236}">
                <a16:creationId xmlns:a16="http://schemas.microsoft.com/office/drawing/2014/main" id="{EA6D9CDE-0943-F932-AF38-9B1075ADAC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033" y="807523"/>
            <a:ext cx="2669756" cy="765709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A00EC7B6-B4DA-0690-E689-81CB0C2DDD23}"/>
              </a:ext>
            </a:extLst>
          </p:cNvPr>
          <p:cNvGrpSpPr/>
          <p:nvPr/>
        </p:nvGrpSpPr>
        <p:grpSpPr>
          <a:xfrm>
            <a:off x="746175" y="546294"/>
            <a:ext cx="449535" cy="296949"/>
            <a:chOff x="746175" y="546294"/>
            <a:chExt cx="449535" cy="296949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DF5156C2-42F1-B784-5571-DD05F957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75" y="546294"/>
              <a:ext cx="449535" cy="29694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ED8F98A-F027-013C-6B56-DE033092D41F}"/>
              </a:ext>
            </a:extLst>
          </p:cNvPr>
          <p:cNvSpPr txBox="1"/>
          <p:nvPr/>
        </p:nvSpPr>
        <p:spPr>
          <a:xfrm>
            <a:off x="12790865" y="1553638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join.html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DDC732-32EB-B123-21E6-624EAB6A4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802" y="2019300"/>
            <a:ext cx="9348396" cy="76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00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893" y="1146570"/>
            <a:ext cx="2085891" cy="23832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686" y="8744014"/>
            <a:ext cx="3398314" cy="4380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23460" y="-111429"/>
            <a:ext cx="9562254" cy="10677036"/>
            <a:chOff x="8723460" y="-111429"/>
            <a:chExt cx="9562254" cy="106770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3460" y="-111429"/>
              <a:ext cx="9562254" cy="1067703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D10D3B-B24E-A303-4E4C-6453CD926F12}"/>
              </a:ext>
            </a:extLst>
          </p:cNvPr>
          <p:cNvSpPr/>
          <p:nvPr/>
        </p:nvSpPr>
        <p:spPr>
          <a:xfrm>
            <a:off x="498864" y="8744014"/>
            <a:ext cx="415536" cy="43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3460" y="-111429"/>
            <a:ext cx="9562254" cy="10677036"/>
            <a:chOff x="8723460" y="-111429"/>
            <a:chExt cx="9562254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3460" y="-111429"/>
              <a:ext cx="9562254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893" y="1146570"/>
            <a:ext cx="9845701" cy="23927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8150" y="8774886"/>
            <a:ext cx="5530610" cy="4380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5829" y="1008667"/>
            <a:ext cx="3072598" cy="14794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7749" y="2546673"/>
            <a:ext cx="5593510" cy="4808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5305" y="4880616"/>
            <a:ext cx="2061281" cy="5346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6174" y="4880616"/>
            <a:ext cx="3838034" cy="534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2910" y="-243555"/>
            <a:ext cx="5704903" cy="10875271"/>
            <a:chOff x="-62910" y="-243555"/>
            <a:chExt cx="5704903" cy="10875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2910" y="-243555"/>
              <a:ext cx="5704903" cy="10875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13029" y="4315533"/>
            <a:ext cx="1654648" cy="1654648"/>
            <a:chOff x="6313029" y="4315533"/>
            <a:chExt cx="1654648" cy="16546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3029" y="4315533"/>
              <a:ext cx="1654648" cy="1654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1095" y="4311940"/>
            <a:ext cx="1661834" cy="1661834"/>
            <a:chOff x="12141095" y="4311940"/>
            <a:chExt cx="1661834" cy="16618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41095" y="4311940"/>
              <a:ext cx="1661834" cy="16618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17313" y="6760721"/>
            <a:ext cx="1750364" cy="1750364"/>
            <a:chOff x="6217313" y="6760721"/>
            <a:chExt cx="1750364" cy="1750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7313" y="6760721"/>
              <a:ext cx="1750364" cy="17503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5306" y="7412706"/>
            <a:ext cx="2517214" cy="6215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41095" y="6760721"/>
            <a:ext cx="1661834" cy="1661834"/>
            <a:chOff x="12141095" y="6760721"/>
            <a:chExt cx="1661834" cy="16618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41095" y="6760721"/>
              <a:ext cx="1661834" cy="16618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76192" y="7394630"/>
            <a:ext cx="1660576" cy="5346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5829" y="1008667"/>
            <a:ext cx="4153693" cy="14794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7749" y="2546673"/>
            <a:ext cx="5812167" cy="4808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76192" y="4880620"/>
            <a:ext cx="3838034" cy="534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2910" y="-243555"/>
            <a:ext cx="5704903" cy="10875271"/>
            <a:chOff x="-62910" y="-243555"/>
            <a:chExt cx="5704903" cy="108752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2910" y="-243555"/>
              <a:ext cx="5704903" cy="10875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38820" y="4316898"/>
            <a:ext cx="1605655" cy="1605655"/>
            <a:chOff x="6138820" y="4316898"/>
            <a:chExt cx="1605655" cy="1605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8820" y="4316898"/>
              <a:ext cx="1605655" cy="16056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72020" y="4880620"/>
            <a:ext cx="3823719" cy="5822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84858" y="4363161"/>
            <a:ext cx="1559391" cy="1559391"/>
            <a:chOff x="12284858" y="4363161"/>
            <a:chExt cx="1559391" cy="15593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4858" y="4363161"/>
              <a:ext cx="1559391" cy="1559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8820" y="6651536"/>
            <a:ext cx="1733596" cy="1733596"/>
            <a:chOff x="6138820" y="6651536"/>
            <a:chExt cx="1733596" cy="1733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8820" y="6651536"/>
              <a:ext cx="1733596" cy="1733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81544" y="7419249"/>
            <a:ext cx="2588881" cy="5346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84858" y="6823227"/>
            <a:ext cx="1559391" cy="1559391"/>
            <a:chOff x="12284858" y="6823227"/>
            <a:chExt cx="1559391" cy="15593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4858" y="6823227"/>
              <a:ext cx="1559391" cy="15593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76192" y="7423851"/>
            <a:ext cx="3536243" cy="5346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29427" y="4001426"/>
            <a:ext cx="2378100" cy="2378100"/>
            <a:chOff x="14329427" y="4001426"/>
            <a:chExt cx="2378100" cy="23781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9427" y="4001426"/>
              <a:ext cx="2378100" cy="23781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3059" y="4159617"/>
            <a:ext cx="2351952" cy="2351952"/>
            <a:chOff x="10113059" y="4159617"/>
            <a:chExt cx="2351952" cy="2351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3059" y="4159617"/>
              <a:ext cx="2351952" cy="2351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1737" y="1161048"/>
            <a:ext cx="6498246" cy="14985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297" y="7615210"/>
            <a:ext cx="3765473" cy="1274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926" y="3900945"/>
            <a:ext cx="2610624" cy="2610624"/>
            <a:chOff x="1461926" y="3900945"/>
            <a:chExt cx="2610624" cy="26106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926" y="3900945"/>
              <a:ext cx="2610624" cy="2610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0791" y="6237062"/>
            <a:ext cx="632893" cy="632893"/>
            <a:chOff x="2450791" y="6237062"/>
            <a:chExt cx="632893" cy="6328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791" y="6237062"/>
              <a:ext cx="632893" cy="6328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0564" y="6341417"/>
            <a:ext cx="407997" cy="4391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8392" y="7069839"/>
            <a:ext cx="3441168" cy="4092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26207" y="3770621"/>
            <a:ext cx="2782888" cy="2782888"/>
            <a:chOff x="5626207" y="3770621"/>
            <a:chExt cx="2782888" cy="27828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6207" y="3770621"/>
              <a:ext cx="2782888" cy="2782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01204" y="6237062"/>
            <a:ext cx="632893" cy="632893"/>
            <a:chOff x="6701204" y="6237062"/>
            <a:chExt cx="632893" cy="6328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1204" y="6237062"/>
              <a:ext cx="632893" cy="6328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0976" y="6341417"/>
            <a:ext cx="407997" cy="4391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31125" y="7615210"/>
            <a:ext cx="3557102" cy="12380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51617" y="6237062"/>
            <a:ext cx="632893" cy="632893"/>
            <a:chOff x="10951617" y="6237062"/>
            <a:chExt cx="632893" cy="6328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1617" y="6237062"/>
              <a:ext cx="632893" cy="6328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81389" y="6341417"/>
            <a:ext cx="407997" cy="4391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29220" y="7069839"/>
            <a:ext cx="2459263" cy="39972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81525" y="7615210"/>
            <a:ext cx="3802825" cy="12285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02030" y="6237062"/>
            <a:ext cx="632893" cy="632893"/>
            <a:chOff x="15202030" y="6237062"/>
            <a:chExt cx="632893" cy="6328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2030" y="6237062"/>
              <a:ext cx="632893" cy="63289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31802" y="6341417"/>
            <a:ext cx="408006" cy="43918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79620" y="7069839"/>
            <a:ext cx="2353292" cy="39972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78801" y="7069839"/>
            <a:ext cx="2837492" cy="41114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26420" y="7596315"/>
            <a:ext cx="3830797" cy="17141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3460" y="-111429"/>
            <a:ext cx="9562254" cy="10677036"/>
            <a:chOff x="8723460" y="-111429"/>
            <a:chExt cx="9562254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3460" y="-111429"/>
              <a:ext cx="9562254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893" y="1108467"/>
            <a:ext cx="12236701" cy="2392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8151" y="8774886"/>
            <a:ext cx="4551057" cy="43808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789" y="1871789"/>
            <a:ext cx="6542136" cy="6542136"/>
            <a:chOff x="5871789" y="1871789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789" y="1871789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6837" y="2659681"/>
            <a:ext cx="18001640" cy="7554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3D98FA-9E85-9D9C-7268-8D167931D8C2}"/>
              </a:ext>
            </a:extLst>
          </p:cNvPr>
          <p:cNvSpPr txBox="1"/>
          <p:nvPr/>
        </p:nvSpPr>
        <p:spPr>
          <a:xfrm>
            <a:off x="14979199" y="9334500"/>
            <a:ext cx="2968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callsim01@naver.com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7229" y="-123530"/>
            <a:ext cx="10248529" cy="10504742"/>
            <a:chOff x="3907229" y="-123530"/>
            <a:chExt cx="10248529" cy="105047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7229" y="-123530"/>
              <a:ext cx="10248529" cy="105047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135" y="232661"/>
            <a:ext cx="3519378" cy="4228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BB5E53-F113-4C59-ECFC-02DFA085B34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E7679ABF-3BFB-F5E8-F268-584F5841924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6757" y="4027229"/>
            <a:ext cx="8587555" cy="1966631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F51E21D6-C68A-5DC1-0EE9-173C5E74E274}"/>
              </a:ext>
            </a:extLst>
          </p:cNvPr>
          <p:cNvGrpSpPr/>
          <p:nvPr/>
        </p:nvGrpSpPr>
        <p:grpSpPr>
          <a:xfrm>
            <a:off x="2261249" y="1636749"/>
            <a:ext cx="13763215" cy="1614155"/>
            <a:chOff x="2261249" y="1636749"/>
            <a:chExt cx="13763215" cy="1614155"/>
          </a:xfrm>
        </p:grpSpPr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B1359A07-F5BA-ABF6-EC33-F5097DA9D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9936" y="2252550"/>
              <a:ext cx="10533662" cy="1368396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DE78D97F-5EEF-FF01-65DA-A56B32A83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9565" y="1579608"/>
              <a:ext cx="3345670" cy="684737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5EE5D623-F1BF-CC5C-B4D6-4303B5C9D227}"/>
              </a:ext>
            </a:extLst>
          </p:cNvPr>
          <p:cNvGrpSpPr/>
          <p:nvPr/>
        </p:nvGrpSpPr>
        <p:grpSpPr>
          <a:xfrm>
            <a:off x="8444945" y="6351685"/>
            <a:ext cx="1395824" cy="1745564"/>
            <a:chOff x="8444945" y="6351685"/>
            <a:chExt cx="1395824" cy="1745564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040DED1D-D97A-2DAA-22D4-F0C8CBF26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444945" y="6351685"/>
              <a:ext cx="1395824" cy="1745564"/>
            </a:xfrm>
            <a:prstGeom prst="rect">
              <a:avLst/>
            </a:prstGeom>
          </p:spPr>
        </p:pic>
      </p:grpSp>
      <p:pic>
        <p:nvPicPr>
          <p:cNvPr id="12" name="Object 12">
            <a:extLst>
              <a:ext uri="{FF2B5EF4-FFF2-40B4-BE49-F238E27FC236}">
                <a16:creationId xmlns:a16="http://schemas.microsoft.com/office/drawing/2014/main" id="{4E0DAC98-EA9F-5E5E-A8D5-F3851B43201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09694" y="8535122"/>
            <a:ext cx="11636499" cy="854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07339"/>
            <a:chOff x="0" y="0"/>
            <a:chExt cx="18285714" cy="4807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073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6819" y="2583434"/>
            <a:ext cx="3392076" cy="3392076"/>
            <a:chOff x="7446819" y="2583434"/>
            <a:chExt cx="3392076" cy="33920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6819" y="2583434"/>
              <a:ext cx="3392076" cy="33920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8813" y="6348184"/>
            <a:ext cx="9555996" cy="1450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6315" y="8253516"/>
            <a:ext cx="9758301" cy="4766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07339"/>
            <a:chOff x="0" y="0"/>
            <a:chExt cx="18285714" cy="4807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073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6819" y="2583434"/>
            <a:ext cx="3392076" cy="3392076"/>
            <a:chOff x="7446819" y="2583434"/>
            <a:chExt cx="3392076" cy="33920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6819" y="2583434"/>
              <a:ext cx="3392076" cy="33920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8813" y="6348184"/>
            <a:ext cx="9555996" cy="1450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6315" y="8253515"/>
            <a:ext cx="9942110" cy="4766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46819" y="2583434"/>
            <a:ext cx="3392076" cy="3392076"/>
            <a:chOff x="7446819" y="2583434"/>
            <a:chExt cx="3392076" cy="33920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6819" y="2583434"/>
              <a:ext cx="3392076" cy="3392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07339"/>
            <a:chOff x="0" y="0"/>
            <a:chExt cx="18285714" cy="4807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073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6819" y="2583434"/>
            <a:ext cx="3392076" cy="3392076"/>
            <a:chOff x="7446819" y="2583434"/>
            <a:chExt cx="3392076" cy="33920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6819" y="2583434"/>
              <a:ext cx="3392076" cy="33920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315" y="8253515"/>
            <a:ext cx="10075596" cy="4766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4106" y="6390124"/>
            <a:ext cx="11308767" cy="14597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46819" y="2583434"/>
            <a:ext cx="3392076" cy="3392076"/>
            <a:chOff x="7446819" y="2583434"/>
            <a:chExt cx="3392076" cy="33920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6819" y="2583434"/>
              <a:ext cx="3392076" cy="3392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893" y="1146568"/>
            <a:ext cx="5581129" cy="23832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150" y="8774886"/>
            <a:ext cx="2779505" cy="4380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9092" y="4056886"/>
            <a:ext cx="3357004" cy="245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23460" y="-111429"/>
            <a:ext cx="9562254" cy="10677036"/>
            <a:chOff x="8723460" y="-111429"/>
            <a:chExt cx="9562254" cy="106770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3460" y="-111429"/>
              <a:ext cx="9562254" cy="10677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07602"/>
            <a:ext cx="4848991" cy="10676598"/>
            <a:chOff x="0" y="-207602"/>
            <a:chExt cx="4848991" cy="10676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07602"/>
              <a:ext cx="4848991" cy="10676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6300" y="606533"/>
            <a:ext cx="5678206" cy="1442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00000" y="4872308"/>
            <a:ext cx="9932639" cy="504327"/>
            <a:chOff x="6400000" y="4872308"/>
            <a:chExt cx="9932639" cy="5043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4653" y="4631117"/>
              <a:ext cx="19865278" cy="100865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000" y="4872308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00000" y="4872308"/>
            <a:ext cx="2362474" cy="504327"/>
            <a:chOff x="6400000" y="4872308"/>
            <a:chExt cx="2362474" cy="5043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0000" y="4872308"/>
              <a:ext cx="2362474" cy="504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2474" y="4872308"/>
            <a:ext cx="3873330" cy="504327"/>
            <a:chOff x="8762474" y="4872308"/>
            <a:chExt cx="3873330" cy="504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2474" y="4872308"/>
              <a:ext cx="3873330" cy="504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35804" y="4872308"/>
            <a:ext cx="3720403" cy="504327"/>
            <a:chOff x="12635804" y="4872308"/>
            <a:chExt cx="3720403" cy="5043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35804" y="4872308"/>
              <a:ext cx="3720403" cy="5043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10138" y="3944108"/>
            <a:ext cx="1685026" cy="171374"/>
            <a:chOff x="11610138" y="3944108"/>
            <a:chExt cx="1685026" cy="1713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610138" y="3944108"/>
              <a:ext cx="1685026" cy="1713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3497" y="1991925"/>
            <a:ext cx="1118308" cy="1118308"/>
            <a:chOff x="11893497" y="1991925"/>
            <a:chExt cx="1118308" cy="1118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93497" y="1991925"/>
              <a:ext cx="1118308" cy="11183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6723" y="2407083"/>
            <a:ext cx="1062553" cy="3835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75112" y="4184402"/>
            <a:ext cx="1218975" cy="156837"/>
            <a:chOff x="7875112" y="4184402"/>
            <a:chExt cx="1218975" cy="1568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7875112" y="4184402"/>
              <a:ext cx="1218975" cy="1568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09977" y="2489899"/>
            <a:ext cx="1118308" cy="1118308"/>
            <a:chOff x="7909977" y="2489899"/>
            <a:chExt cx="1118308" cy="11183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09977" y="2489899"/>
              <a:ext cx="1118308" cy="11183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1885" y="2735886"/>
            <a:ext cx="1061160" cy="6926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389429" y="1991925"/>
            <a:ext cx="1118308" cy="1118308"/>
            <a:chOff x="15389429" y="1991925"/>
            <a:chExt cx="1118308" cy="11183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89429" y="1991925"/>
              <a:ext cx="1118308" cy="111830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11337" y="2360718"/>
            <a:ext cx="978036" cy="4159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414723" y="5981938"/>
            <a:ext cx="9932639" cy="504327"/>
            <a:chOff x="6414723" y="5981938"/>
            <a:chExt cx="9932639" cy="5043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376" y="5740748"/>
              <a:ext cx="19865278" cy="100865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4723" y="5981938"/>
              <a:ext cx="9932639" cy="5043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78760" y="5986610"/>
            <a:ext cx="2977201" cy="504327"/>
            <a:chOff x="6378760" y="5986610"/>
            <a:chExt cx="2977201" cy="50432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78760" y="5986610"/>
              <a:ext cx="2977201" cy="5043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55962" y="5981938"/>
            <a:ext cx="4444419" cy="504327"/>
            <a:chOff x="9355962" y="5981938"/>
            <a:chExt cx="4444419" cy="50432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55962" y="5981938"/>
              <a:ext cx="4444419" cy="5043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00381" y="5981938"/>
            <a:ext cx="2570549" cy="504327"/>
            <a:chOff x="13800381" y="5981938"/>
            <a:chExt cx="2570549" cy="50432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00381" y="5981938"/>
              <a:ext cx="2570549" cy="50432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32494" y="6060373"/>
            <a:ext cx="566864" cy="34601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33648" y="4941220"/>
            <a:ext cx="862026" cy="36741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397544" y="4941220"/>
            <a:ext cx="790787" cy="34601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77353" y="4944715"/>
            <a:ext cx="576273" cy="36741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698020" y="6052601"/>
            <a:ext cx="566864" cy="34601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62777" y="6052601"/>
            <a:ext cx="549226" cy="34601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033032" y="7533893"/>
            <a:ext cx="2266629" cy="171374"/>
            <a:chOff x="10033032" y="7533893"/>
            <a:chExt cx="2266629" cy="17137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0033032" y="7533893"/>
              <a:ext cx="2266629" cy="1713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61044" y="8752894"/>
            <a:ext cx="1142676" cy="1142676"/>
            <a:chOff x="10661044" y="8752894"/>
            <a:chExt cx="1142676" cy="114267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61044" y="8752894"/>
              <a:ext cx="1142676" cy="114267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86809" y="9121019"/>
            <a:ext cx="1017623" cy="4373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592139" y="7099334"/>
            <a:ext cx="1382975" cy="156837"/>
            <a:chOff x="6592139" y="7099334"/>
            <a:chExt cx="1382975" cy="15683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6592139" y="7099334"/>
              <a:ext cx="1382975" cy="15683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633870" y="7919608"/>
            <a:ext cx="1142676" cy="1142676"/>
            <a:chOff x="6633870" y="7919608"/>
            <a:chExt cx="1142676" cy="114267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33870" y="7919608"/>
              <a:ext cx="1142676" cy="114267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803856" y="8284699"/>
            <a:ext cx="875885" cy="40664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995425" y="7234866"/>
            <a:ext cx="1695978" cy="156837"/>
            <a:chOff x="13995425" y="7234866"/>
            <a:chExt cx="1695978" cy="15683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13995425" y="7234866"/>
              <a:ext cx="1695978" cy="15683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109947" y="3971128"/>
            <a:ext cx="1645524" cy="156837"/>
            <a:chOff x="15109947" y="3971128"/>
            <a:chExt cx="1645524" cy="15683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15109947" y="3971128"/>
              <a:ext cx="1645524" cy="156837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795109" y="3957017"/>
            <a:ext cx="2655157" cy="427423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765699" y="3976769"/>
            <a:ext cx="1969016" cy="40635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546555" y="6808134"/>
            <a:ext cx="2811559" cy="74897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514888" y="6981545"/>
            <a:ext cx="1385664" cy="424855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5108968" y="6815943"/>
            <a:ext cx="2065201" cy="77232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291123" y="8196587"/>
            <a:ext cx="1328702" cy="1328702"/>
            <a:chOff x="14291123" y="8196587"/>
            <a:chExt cx="1328702" cy="132870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291123" y="8196587"/>
              <a:ext cx="1328702" cy="1328702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427413" y="8395554"/>
            <a:ext cx="1115281" cy="961098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185493" y="3457125"/>
            <a:ext cx="3111445" cy="4063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34</Words>
  <Application>Microsoft Office PowerPoint</Application>
  <PresentationFormat>사용자 지정</PresentationFormat>
  <Paragraphs>10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염 진희</cp:lastModifiedBy>
  <cp:revision>6</cp:revision>
  <dcterms:created xsi:type="dcterms:W3CDTF">2022-06-13T03:21:14Z</dcterms:created>
  <dcterms:modified xsi:type="dcterms:W3CDTF">2022-06-15T13:25:55Z</dcterms:modified>
</cp:coreProperties>
</file>